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4"/>
  </p:notesMasterIdLst>
  <p:handoutMasterIdLst>
    <p:handoutMasterId r:id="rId15"/>
  </p:handoutMasterIdLst>
  <p:sldIdLst>
    <p:sldId id="1720" r:id="rId6"/>
    <p:sldId id="1857" r:id="rId7"/>
    <p:sldId id="1858" r:id="rId8"/>
    <p:sldId id="1859" r:id="rId9"/>
    <p:sldId id="1860" r:id="rId10"/>
    <p:sldId id="1861" r:id="rId11"/>
    <p:sldId id="1864" r:id="rId12"/>
    <p:sldId id="184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857"/>
            <p14:sldId id="1858"/>
            <p14:sldId id="1859"/>
            <p14:sldId id="1860"/>
            <p14:sldId id="1861"/>
            <p14:sldId id="1864"/>
            <p14:sldId id="1840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8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DE2A9-93B9-264E-BAEA-2F8A62FF9DDF}" v="35" dt="2019-03-27T23:36:48.047"/>
    <p1510:client id="{7C51D934-CEB6-4144-9323-82E8FEBF910A}" v="1" dt="2019-04-02T21:39:0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2133" autoAdjust="0"/>
  </p:normalViewPr>
  <p:slideViewPr>
    <p:cSldViewPr snapToGrid="0">
      <p:cViewPr>
        <p:scale>
          <a:sx n="79" d="100"/>
          <a:sy n="79" d="100"/>
        </p:scale>
        <p:origin x="-384" y="-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4/24/2019 2:55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4/24/2019 2:55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4/24/2019 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4/24/2019 2:55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0903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=""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=""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=""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=""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=""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=""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=""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=""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=""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=""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=""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=""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=""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=""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=""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=""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=""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=""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=""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=""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=""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=""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Streamline your </a:t>
            </a:r>
            <a:br>
              <a:rPr lang="en-US" dirty="0"/>
            </a:br>
            <a:r>
              <a:rPr lang="en-US" dirty="0"/>
              <a:t>dream dev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923330"/>
          </a:xfrm>
        </p:spPr>
        <p:txBody>
          <a:bodyPr/>
          <a:lstStyle/>
          <a:p>
            <a:r>
              <a:rPr lang="en-US" dirty="0" err="1"/>
              <a:t>Zaheer</a:t>
            </a:r>
            <a:r>
              <a:rPr lang="en-US" dirty="0"/>
              <a:t> Uddin Babar</a:t>
            </a:r>
          </a:p>
          <a:p>
            <a:r>
              <a:rPr lang="en-US" dirty="0"/>
              <a:t>Advisory Software Developer @ </a:t>
            </a:r>
            <a:r>
              <a:rPr lang="en-US" dirty="0" smtClean="0"/>
              <a:t>Systems </a:t>
            </a:r>
            <a:r>
              <a:rPr lang="en-US" dirty="0"/>
              <a:t>Ltd</a:t>
            </a:r>
          </a:p>
          <a:p>
            <a:r>
              <a:rPr lang="en-US" dirty="0"/>
              <a:t>Angular, .NET &amp;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E530E7-001A-EF45-B838-113C12AD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82B3FF-9D5E-DE40-B4ED-5B21A68BA7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AI-assisted IntelliSense with </a:t>
            </a:r>
            <a:r>
              <a:rPr lang="en-US" dirty="0" err="1"/>
              <a:t>IntelliCode</a:t>
            </a:r>
            <a:endParaRPr lang="en-US" dirty="0"/>
          </a:p>
          <a:p>
            <a:r>
              <a:rPr lang="en-US" dirty="0"/>
              <a:t>Real-time collaboration with Live Share</a:t>
            </a:r>
          </a:p>
        </p:txBody>
      </p:sp>
    </p:spTree>
    <p:extLst>
      <p:ext uri="{BB962C8B-B14F-4D97-AF65-F5344CB8AC3E}">
        <p14:creationId xmlns:p14="http://schemas.microsoft.com/office/powerpoint/2010/main" val="24083668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612AC5-2A37-B340-923C-3B44CA7F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AI-assisted IntelliSense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IntelliCode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73A019-FFE5-BA45-B547-7329B70F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41188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5E4BA9-B36D-914C-ADD4-3EF182F2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</a:t>
            </a:r>
            <a:r>
              <a:rPr lang="en-US" dirty="0" err="1"/>
              <a:t>IntelliCode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85BA640-1053-024C-AE34-6092646D9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Contextual IntelliSense recommendations</a:t>
            </a:r>
          </a:p>
          <a:p>
            <a:pPr lvl="1"/>
            <a:r>
              <a:rPr lang="en-US" dirty="0"/>
              <a:t>Leverage the wisdom of the community</a:t>
            </a:r>
          </a:p>
          <a:p>
            <a:pPr lvl="1"/>
            <a:r>
              <a:rPr lang="en-US" dirty="0"/>
              <a:t>Words with C#, XAML, C++</a:t>
            </a:r>
          </a:p>
          <a:p>
            <a:r>
              <a:rPr lang="en-US" dirty="0"/>
              <a:t>Custom models</a:t>
            </a:r>
          </a:p>
          <a:p>
            <a:pPr lvl="1"/>
            <a:r>
              <a:rPr lang="en-US" dirty="0"/>
              <a:t>Get recommendations from your private codebases</a:t>
            </a:r>
          </a:p>
          <a:p>
            <a:pPr lvl="1"/>
            <a:r>
              <a:rPr lang="en-US" dirty="0"/>
              <a:t>Distribute models to your team to enhance everyone’s productivity</a:t>
            </a:r>
          </a:p>
          <a:p>
            <a:pPr lvl="1"/>
            <a:r>
              <a:rPr lang="en-US" dirty="0"/>
              <a:t>Available for C#</a:t>
            </a:r>
          </a:p>
        </p:txBody>
      </p:sp>
    </p:spTree>
    <p:extLst>
      <p:ext uri="{BB962C8B-B14F-4D97-AF65-F5344CB8AC3E}">
        <p14:creationId xmlns:p14="http://schemas.microsoft.com/office/powerpoint/2010/main" val="42819139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732441-8F1C-CA41-8CCD-F4EBCF20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Real-time collaboration</a:t>
            </a:r>
            <a:br>
              <a:rPr lang="en-US" dirty="0"/>
            </a:br>
            <a:r>
              <a:rPr lang="en-US" dirty="0"/>
              <a:t>with Live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D30B1A8-400B-F749-9EF2-2AD96D98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" y="41188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EE5A35-725E-6A4B-BA8A-01EA4342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Live Share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D7BBB1-6E58-6845-AA4E-322A02C37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en-US" dirty="0"/>
              <a:t>Work from your own tools</a:t>
            </a:r>
          </a:p>
          <a:p>
            <a:pPr lvl="1"/>
            <a:r>
              <a:rPr lang="en-US" dirty="0"/>
              <a:t>No need to clone repos or set up environments</a:t>
            </a:r>
          </a:p>
          <a:p>
            <a:pPr lvl="1"/>
            <a:r>
              <a:rPr lang="en-US" dirty="0"/>
              <a:t>Pair program from across the team room, from home, or on the other side of the country</a:t>
            </a:r>
          </a:p>
          <a:p>
            <a:r>
              <a:rPr lang="en-US" dirty="0"/>
              <a:t>Collaborative development</a:t>
            </a:r>
          </a:p>
          <a:p>
            <a:pPr lvl="1"/>
            <a:r>
              <a:rPr lang="en-US" dirty="0"/>
              <a:t>Co-edit and debug with your teammates</a:t>
            </a:r>
          </a:p>
          <a:p>
            <a:pPr lvl="1"/>
            <a:r>
              <a:rPr lang="en-US" dirty="0"/>
              <a:t>Language service features, localhost, terminals and more forwarded to the guest</a:t>
            </a:r>
          </a:p>
        </p:txBody>
      </p:sp>
    </p:spTree>
    <p:extLst>
      <p:ext uri="{BB962C8B-B14F-4D97-AF65-F5344CB8AC3E}">
        <p14:creationId xmlns:p14="http://schemas.microsoft.com/office/powerpoint/2010/main" val="23190829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94D9C-9ADD-644B-923F-4516EA24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11771"/>
            <a:ext cx="9144000" cy="664797"/>
          </a:xfrm>
        </p:spPr>
        <p:txBody>
          <a:bodyPr/>
          <a:lstStyle/>
          <a:p>
            <a:r>
              <a:rPr lang="en-US" sz="4800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90F0CCB-F4B5-B144-8437-A107E374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7" y="4308182"/>
            <a:ext cx="1376179" cy="137617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37C80E59-B6FA-704F-BB11-4182E206E48E}"/>
              </a:ext>
            </a:extLst>
          </p:cNvPr>
          <p:cNvSpPr txBox="1">
            <a:spLocks/>
          </p:cNvSpPr>
          <p:nvPr/>
        </p:nvSpPr>
        <p:spPr>
          <a:xfrm>
            <a:off x="1649428" y="4425748"/>
            <a:ext cx="2262695" cy="128649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@zah33r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5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VisualStudio2019Launch_Template_V5" id="{9DB3D05F-6371-48EA-A8D2-A01CFEC5E5A8}" vid="{7E5F3317-8777-43BC-B5E4-569855CBE125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VisualStudio2019Launch_Template_V5" id="{9DB3D05F-6371-48EA-A8D2-A01CFEC5E5A8}" vid="{A3FC0CA9-46DB-457B-B63A-17E7CF03E7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84c34e-c273-4d56-8393-1692568916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24F2F8407A34CB2458011D6870DD5" ma:contentTypeVersion="8" ma:contentTypeDescription="Create a new document." ma:contentTypeScope="" ma:versionID="76dbf4f6a331eb18c9082bdc86eaee77">
  <xsd:schema xmlns:xsd="http://www.w3.org/2001/XMLSchema" xmlns:xs="http://www.w3.org/2001/XMLSchema" xmlns:p="http://schemas.microsoft.com/office/2006/metadata/properties" xmlns:ns2="c984c34e-c273-4d56-8393-169256891669" xmlns:ns3="9af82a25-3750-48cc-81a9-21417a4a11fa" targetNamespace="http://schemas.microsoft.com/office/2006/metadata/properties" ma:root="true" ma:fieldsID="4d75cac00754ada6860c4c46243a1281" ns2:_="" ns3:_="">
    <xsd:import namespace="c984c34e-c273-4d56-8393-169256891669"/>
    <xsd:import namespace="9af82a25-3750-48cc-81a9-21417a4a11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c34e-c273-4d56-8393-169256891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82a25-3750-48cc-81a9-21417a4a11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c984c34e-c273-4d56-8393-169256891669"/>
    <ds:schemaRef ds:uri="http://purl.org/dc/terms/"/>
    <ds:schemaRef ds:uri="http://schemas.openxmlformats.org/package/2006/metadata/core-properties"/>
    <ds:schemaRef ds:uri="http://purl.org/dc/dcmitype/"/>
    <ds:schemaRef ds:uri="9af82a25-3750-48cc-81a9-21417a4a11fa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B09A1-3296-43DE-B227-9AC153164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c34e-c273-4d56-8393-169256891669"/>
    <ds:schemaRef ds:uri="9af82a25-3750-48cc-81a9-21417a4a11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9190</TotalTime>
  <Words>193</Words>
  <Application>Microsoft Office PowerPoint</Application>
  <PresentationFormat>Custom</PresentationFormat>
  <Paragraphs>32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WHITE TEMPLATE</vt:lpstr>
      <vt:lpstr>SOFT BLACK TEMPLATE</vt:lpstr>
      <vt:lpstr>Streamline your  dream dev team</vt:lpstr>
      <vt:lpstr>Agenda</vt:lpstr>
      <vt:lpstr>AI-assisted IntelliSense with IntelliCode</vt:lpstr>
      <vt:lpstr>Visual Studio IntelliCode</vt:lpstr>
      <vt:lpstr>Real-time collaboration with Live Share</vt:lpstr>
      <vt:lpstr>Visual Studio Live Share</vt:lpstr>
      <vt:lpstr>Questions?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Streamline your  dream dev team</dc:title>
  <dc:subject>Visual Studio 2019 Launch</dc:subject>
  <dc:creator>Jon Chu</dc:creator>
  <cp:keywords/>
  <dc:description/>
  <cp:lastModifiedBy>DELL</cp:lastModifiedBy>
  <cp:revision>6</cp:revision>
  <dcterms:created xsi:type="dcterms:W3CDTF">2019-03-27T23:11:53Z</dcterms:created>
  <dcterms:modified xsi:type="dcterms:W3CDTF">2019-04-24T09:55:24Z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0x010100FF824F2F8407A34CB2458011D6870DD5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AuthorIds_UIVersion_1536">
    <vt:lpwstr>142</vt:lpwstr>
  </property>
</Properties>
</file>